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67" r:id="rId3"/>
    <p:sldId id="368" r:id="rId4"/>
    <p:sldId id="353" r:id="rId5"/>
    <p:sldId id="354" r:id="rId6"/>
    <p:sldId id="362" r:id="rId7"/>
    <p:sldId id="366" r:id="rId8"/>
    <p:sldId id="361" r:id="rId9"/>
    <p:sldId id="358" r:id="rId10"/>
    <p:sldId id="360" r:id="rId11"/>
    <p:sldId id="355" r:id="rId12"/>
    <p:sldId id="356" r:id="rId13"/>
    <p:sldId id="370" r:id="rId14"/>
    <p:sldId id="302" r:id="rId15"/>
    <p:sldId id="283" r:id="rId1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49" d="100"/>
          <a:sy n="149" d="100"/>
        </p:scale>
        <p:origin x="-534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0" r="12619"/>
          <a:stretch/>
        </p:blipFill>
        <p:spPr bwMode="auto">
          <a:xfrm>
            <a:off x="0" y="-6255"/>
            <a:ext cx="3617894" cy="51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4516645" y="10606"/>
            <a:ext cx="3721639" cy="349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1086038"/>
            <a:ext cx="4412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ТРЕНДЫ И НОВЫЕ НАПРАВЛЕНИЯ РАЗВИТИЯ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ТУРИЗМА В БЕЛАРУСИ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rgbClr val="002060"/>
                </a:solidFill>
              </a:rPr>
              <a:t>Единый день </a:t>
            </a:r>
            <a:br>
              <a:rPr lang="ru-RU" sz="2300" b="1" dirty="0" smtClean="0">
                <a:solidFill>
                  <a:srgbClr val="002060"/>
                </a:solidFill>
              </a:rPr>
            </a:br>
            <a:r>
              <a:rPr lang="ru-RU" sz="2300" b="1" dirty="0" smtClean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84149" y="4484362"/>
            <a:ext cx="1277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 smtClean="0"/>
              <a:t>май 2026 г.</a:t>
            </a:r>
            <a:endParaRPr lang="ru-RU" dirty="0"/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58783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 smtClean="0">
                <a:solidFill>
                  <a:srgbClr val="0A0A7C"/>
                </a:solidFill>
              </a:rPr>
              <a:t>ПРОМЫШЛЕННЫЙ ТУРИЗМ</a:t>
            </a:r>
            <a:endParaRPr lang="ru-RU" sz="3200" b="1" dirty="0">
              <a:solidFill>
                <a:srgbClr val="0A0A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74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7954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A0A7C"/>
                </a:solidFill>
              </a:rPr>
              <a:t>ЛЕЧЕБНО-ОЗДОРОВИТЕЛЬНЫЙ ТУРИЗМ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547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A0A7C"/>
                </a:solidFill>
              </a:rPr>
              <a:t>МЕДИЦИНСКИЙ ТУРИЗМ В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642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АГРОЭКОТУРИЗМ В БЕЛАРУСИ 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27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11960" y="627534"/>
            <a:ext cx="46564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 пятилетки – сделать туризм национальным проектом. Открыть миру наши историю, культуру и </a:t>
            </a:r>
            <a:r>
              <a:rPr lang="ru-RU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язык.</a:t>
            </a:r>
            <a:endParaRPr lang="ru-RU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</a:t>
            </a:r>
            <a:r>
              <a:rPr lang="ru-RU" sz="1400" i="1" dirty="0" smtClean="0">
                <a:solidFill>
                  <a:schemeClr val="bg1"/>
                </a:solidFill>
              </a:rPr>
              <a:t>Беларусь </a:t>
            </a:r>
            <a:r>
              <a:rPr lang="ru-RU" sz="14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400" i="1" dirty="0" smtClean="0">
                <a:solidFill>
                  <a:schemeClr val="bg1"/>
                </a:solidFill>
              </a:rPr>
              <a:t>. </a:t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Церемония вступления в должность вновь избранного Президента Республики </a:t>
            </a:r>
            <a:r>
              <a:rPr lang="ru-RU" sz="1400" i="1" dirty="0" smtClean="0">
                <a:solidFill>
                  <a:schemeClr val="bg1"/>
                </a:solidFill>
              </a:rPr>
              <a:t>Беларусь, 25 марта 2025 г.</a:t>
            </a: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7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707654"/>
            <a:ext cx="798166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7826697" y="3479102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882" y="1936830"/>
            <a:ext cx="5491060" cy="11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1092522" y="-730949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Беларусь-_-Обзор-красивых-мест-_online-video-cutter.com_-_1_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63988" y="483518"/>
            <a:ext cx="4656484" cy="3259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Минск – уникальная столица мирового уровня.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Брестчина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это не только легендарная крепость-герой и древняя Беловежская пуща, но и душа Белорусского Полесья. Витебск – культурный фестивальный центр страны, красавец. Гомельская область привлекает туристов дворцово-парковыми ансамблями и самобытной народной культурой. Могилевская земля – это целебные источники, уникальные краеведческие музеи.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Гродненщина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край замковой архитектуры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Президент Республики Беларусь </a:t>
            </a:r>
            <a:r>
              <a:rPr kumimoji="0" lang="ru-RU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Второе заседание VII Всебелорусского народного собрания. Обращение с Посланием , 18 декабря 2025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г.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51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340698"/>
            <a:ext cx="8444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A0A7C"/>
                </a:solidFill>
                <a:latin typeface="+mj-lt"/>
              </a:rPr>
              <a:t>ТУРИСТИЧЕСКАЯ ИНФРАСТРУКТУРА БЕЛАРУСИ</a:t>
            </a:r>
            <a:endParaRPr lang="ru-RU" sz="3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00192" y="865624"/>
            <a:ext cx="28803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/>
              <a:t>По данным Национального агентства по </a:t>
            </a:r>
            <a:r>
              <a:rPr lang="ru-RU" sz="1500" i="1" dirty="0" smtClean="0"/>
              <a:t>туризму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103476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7784" y="4609460"/>
            <a:ext cx="4752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/>
              <a:t>Рост въездного и внутреннего туризма</a:t>
            </a:r>
            <a:endParaRPr lang="ru-RU" sz="15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27584" y="409913"/>
            <a:ext cx="7560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ЭКСПОРТ ТУРИСТИЧЕСКИХ УСЛУГ БЕЛАРУСИ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591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75556" y="418187"/>
            <a:ext cx="799288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100" b="1" dirty="0" smtClean="0">
                <a:solidFill>
                  <a:schemeClr val="bg1"/>
                </a:solidFill>
              </a:rPr>
              <a:t>ТУРИСТИЧЕСКИЕ ПРЕДПОЧТЕНИЯ БЕЛОРУСОВ</a:t>
            </a:r>
            <a:endParaRPr lang="ru-RU" sz="3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326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1520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ИСТОРИКО-КУЛЬТУРНЫЙ ТУРИЗМ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46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85218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 smtClean="0">
                <a:solidFill>
                  <a:srgbClr val="0A0A7C"/>
                </a:solidFill>
              </a:rPr>
              <a:t>РЕЛИГИОЗНЫЙ ТУРИЗМ</a:t>
            </a:r>
            <a:endParaRPr lang="ru-RU" sz="3200" b="1" dirty="0">
              <a:solidFill>
                <a:srgbClr val="0A0A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97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5536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A0A7C"/>
                </a:solidFill>
              </a:rPr>
              <a:t>СОБЫТИЙНЫЙ ТУРИЗМ И КУЛЬТУРНОЕ НАСЛЕДИЕ БЕЛАРУСИ</a:t>
            </a:r>
            <a:endParaRPr lang="ru-RU" sz="24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39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11141</TotalTime>
  <Words>145</Words>
  <Application>Microsoft Office PowerPoint</Application>
  <PresentationFormat>Экран (16:9)</PresentationFormat>
  <Paragraphs>23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Чудакова Елена Николаевна</cp:lastModifiedBy>
  <cp:revision>387</cp:revision>
  <dcterms:created xsi:type="dcterms:W3CDTF">2024-07-24T10:48:12Z</dcterms:created>
  <dcterms:modified xsi:type="dcterms:W3CDTF">2026-05-15T06:23:21Z</dcterms:modified>
</cp:coreProperties>
</file>